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3"/>
  </p:notesMasterIdLst>
  <p:sldIdLst>
    <p:sldId id="265" r:id="rId5"/>
    <p:sldId id="310" r:id="rId6"/>
    <p:sldId id="368" r:id="rId7"/>
    <p:sldId id="369" r:id="rId8"/>
    <p:sldId id="370" r:id="rId9"/>
    <p:sldId id="371" r:id="rId10"/>
    <p:sldId id="372" r:id="rId11"/>
    <p:sldId id="37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Butler" userId="ec74db74-6141-438f-8a75-9918bb481c78" providerId="ADAL" clId="{4B00B19A-7381-432B-B834-D97F0B48E9DF}"/>
    <pc:docChg chg="modSld">
      <pc:chgData name="Amanda Butler" userId="ec74db74-6141-438f-8a75-9918bb481c78" providerId="ADAL" clId="{4B00B19A-7381-432B-B834-D97F0B48E9DF}" dt="2023-09-12T11:16:03.961" v="0" actId="6549"/>
      <pc:docMkLst>
        <pc:docMk/>
      </pc:docMkLst>
      <pc:sldChg chg="modSp mod">
        <pc:chgData name="Amanda Butler" userId="ec74db74-6141-438f-8a75-9918bb481c78" providerId="ADAL" clId="{4B00B19A-7381-432B-B834-D97F0B48E9DF}" dt="2023-09-12T11:16:03.961" v="0" actId="6549"/>
        <pc:sldMkLst>
          <pc:docMk/>
          <pc:sldMk cId="1687088469" sldId="265"/>
        </pc:sldMkLst>
        <pc:spChg chg="mod">
          <ac:chgData name="Amanda Butler" userId="ec74db74-6141-438f-8a75-9918bb481c78" providerId="ADAL" clId="{4B00B19A-7381-432B-B834-D97F0B48E9DF}" dt="2023-09-12T11:16:03.961" v="0" actId="6549"/>
          <ac:spMkLst>
            <pc:docMk/>
            <pc:sldMk cId="1687088469" sldId="265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53F67-A36F-47B6-B9AA-0053E612320E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57FD9-C8BE-4FF5-82A0-A2FC2CDA513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8034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3CC922-D7EB-3445-8AC1-049392DC4B8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501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140-0430-498A-ADB1-9EA2AA72D6FB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F0C68-F5DF-4CD4-845E-A171C33A3F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8830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140-0430-498A-ADB1-9EA2AA72D6FB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F0C68-F5DF-4CD4-845E-A171C33A3F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421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140-0430-498A-ADB1-9EA2AA72D6FB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F0C68-F5DF-4CD4-845E-A171C33A3F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6652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12/03/2021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F0C68-F5DF-4CD4-845E-A171C33A3FAA}" type="slidenum">
              <a:rPr lang="en-IE" smtClean="0"/>
              <a:t>‹#›</a:t>
            </a:fld>
            <a:endParaRPr lang="en-I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70F07AC-2950-4713-B319-035F170E0271}"/>
              </a:ext>
            </a:extLst>
          </p:cNvPr>
          <p:cNvGrpSpPr/>
          <p:nvPr userDrawn="1"/>
        </p:nvGrpSpPr>
        <p:grpSpPr>
          <a:xfrm>
            <a:off x="-4373" y="0"/>
            <a:ext cx="124294" cy="6872990"/>
            <a:chOff x="-4373" y="0"/>
            <a:chExt cx="182792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3B1985B-8EC1-4B95-A93E-134BFC2DE77D}"/>
                </a:ext>
              </a:extLst>
            </p:cNvPr>
            <p:cNvSpPr/>
            <p:nvPr/>
          </p:nvSpPr>
          <p:spPr>
            <a:xfrm>
              <a:off x="-4373" y="0"/>
              <a:ext cx="182792" cy="2286000"/>
            </a:xfrm>
            <a:prstGeom prst="rect">
              <a:avLst/>
            </a:prstGeom>
            <a:solidFill>
              <a:srgbClr val="79AE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5F9A6F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40FF85F-A118-41BB-8D03-DB780F445038}"/>
                </a:ext>
              </a:extLst>
            </p:cNvPr>
            <p:cNvSpPr/>
            <p:nvPr/>
          </p:nvSpPr>
          <p:spPr>
            <a:xfrm>
              <a:off x="-4373" y="2286000"/>
              <a:ext cx="182792" cy="2286000"/>
            </a:xfrm>
            <a:prstGeom prst="rect">
              <a:avLst/>
            </a:prstGeom>
            <a:solidFill>
              <a:srgbClr val="5F9A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5F9A6F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7644DD5-6684-4E46-91EC-D4A203E832EB}"/>
                </a:ext>
              </a:extLst>
            </p:cNvPr>
            <p:cNvSpPr/>
            <p:nvPr/>
          </p:nvSpPr>
          <p:spPr>
            <a:xfrm>
              <a:off x="-4373" y="4572000"/>
              <a:ext cx="182792" cy="2286000"/>
            </a:xfrm>
            <a:prstGeom prst="rect">
              <a:avLst/>
            </a:prstGeom>
            <a:solidFill>
              <a:srgbClr val="276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5F9A6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470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140-0430-498A-ADB1-9EA2AA72D6FB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F0C68-F5DF-4CD4-845E-A171C33A3F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6975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140-0430-498A-ADB1-9EA2AA72D6FB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F0C68-F5DF-4CD4-845E-A171C33A3F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262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140-0430-498A-ADB1-9EA2AA72D6FB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F0C68-F5DF-4CD4-845E-A171C33A3F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471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140-0430-498A-ADB1-9EA2AA72D6FB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F0C68-F5DF-4CD4-845E-A171C33A3F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625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140-0430-498A-ADB1-9EA2AA72D6FB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F0C68-F5DF-4CD4-845E-A171C33A3F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0998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140-0430-498A-ADB1-9EA2AA72D6FB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F0C68-F5DF-4CD4-845E-A171C33A3F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25005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140-0430-498A-ADB1-9EA2AA72D6FB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F0C68-F5DF-4CD4-845E-A171C33A3FA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777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A2140-0430-498A-ADB1-9EA2AA72D6FB}" type="datetimeFigureOut">
              <a:rPr lang="en-IE" smtClean="0"/>
              <a:t>12/09/2023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F0C68-F5DF-4CD4-845E-A171C33A3FAA}" type="slidenum">
              <a:rPr lang="en-IE" smtClean="0"/>
              <a:t>‹#›</a:t>
            </a:fld>
            <a:endParaRPr lang="en-IE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98E604E-0AB7-4FAF-9F07-63199E9FA7B6}"/>
              </a:ext>
            </a:extLst>
          </p:cNvPr>
          <p:cNvGrpSpPr/>
          <p:nvPr userDrawn="1"/>
        </p:nvGrpSpPr>
        <p:grpSpPr>
          <a:xfrm>
            <a:off x="-4373" y="0"/>
            <a:ext cx="182792" cy="6858000"/>
            <a:chOff x="-4373" y="0"/>
            <a:chExt cx="182792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B35741D-8DD2-4A72-929E-A0B7D0719B09}"/>
                </a:ext>
              </a:extLst>
            </p:cNvPr>
            <p:cNvSpPr/>
            <p:nvPr/>
          </p:nvSpPr>
          <p:spPr>
            <a:xfrm>
              <a:off x="-4373" y="0"/>
              <a:ext cx="182792" cy="2286000"/>
            </a:xfrm>
            <a:prstGeom prst="rect">
              <a:avLst/>
            </a:prstGeom>
            <a:solidFill>
              <a:srgbClr val="79AE7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5F9A6F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C0CB269-F460-4CF5-80ED-D5FFC7B694E2}"/>
                </a:ext>
              </a:extLst>
            </p:cNvPr>
            <p:cNvSpPr/>
            <p:nvPr/>
          </p:nvSpPr>
          <p:spPr>
            <a:xfrm>
              <a:off x="-4373" y="2286000"/>
              <a:ext cx="182792" cy="2286000"/>
            </a:xfrm>
            <a:prstGeom prst="rect">
              <a:avLst/>
            </a:prstGeom>
            <a:solidFill>
              <a:srgbClr val="5F9A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5F9A6F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165F8F0-A9A5-436B-AD24-F4B908A17972}"/>
                </a:ext>
              </a:extLst>
            </p:cNvPr>
            <p:cNvSpPr/>
            <p:nvPr/>
          </p:nvSpPr>
          <p:spPr>
            <a:xfrm>
              <a:off x="-4373" y="4572000"/>
              <a:ext cx="182792" cy="2286000"/>
            </a:xfrm>
            <a:prstGeom prst="rect">
              <a:avLst/>
            </a:prstGeom>
            <a:solidFill>
              <a:srgbClr val="2762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5F9A6F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4D2FC30C-8D76-459D-9F66-8B85E57839E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840" y="0"/>
            <a:ext cx="6770756" cy="6858000"/>
          </a:xfrm>
          <a:prstGeom prst="rect">
            <a:avLst/>
          </a:prstGeom>
        </p:spPr>
      </p:pic>
      <p:pic>
        <p:nvPicPr>
          <p:cNvPr id="14" name="Picture 13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B7D97F27-7900-4DE6-9560-109A7DD1FE6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6778" y="5826079"/>
            <a:ext cx="2429268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49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1151" y="0"/>
            <a:ext cx="12192000" cy="6858000"/>
          </a:xfrm>
          <a:prstGeom prst="rect">
            <a:avLst/>
          </a:prstGeom>
          <a:solidFill>
            <a:srgbClr val="276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276254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51" y="2357624"/>
            <a:ext cx="12192000" cy="2638697"/>
          </a:xfrm>
          <a:prstGeom prst="rect">
            <a:avLst/>
          </a:prstGeom>
          <a:solidFill>
            <a:srgbClr val="0D0D0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395" y="0"/>
            <a:ext cx="6770756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7516" y="1428804"/>
            <a:ext cx="9144000" cy="2387600"/>
          </a:xfrm>
        </p:spPr>
        <p:txBody>
          <a:bodyPr/>
          <a:lstStyle/>
          <a:p>
            <a:pPr algn="l"/>
            <a:r>
              <a:rPr lang="en-IE" sz="6000" dirty="0">
                <a:solidFill>
                  <a:srgbClr val="FFFFFF"/>
                </a:solidFill>
              </a:rPr>
              <a:t>Centre Case Study –  </a:t>
            </a:r>
            <a:endParaRPr lang="en-IE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88667" y="3871376"/>
            <a:ext cx="9144000" cy="1655762"/>
          </a:xfrm>
        </p:spPr>
        <p:txBody>
          <a:bodyPr/>
          <a:lstStyle/>
          <a:p>
            <a:pPr algn="l"/>
            <a:r>
              <a:rPr lang="en-IE" sz="3200" dirty="0">
                <a:solidFill>
                  <a:srgbClr val="FFFFFF"/>
                </a:solidFill>
              </a:rPr>
              <a:t>Template</a:t>
            </a:r>
            <a:endParaRPr lang="en-IE" dirty="0"/>
          </a:p>
        </p:txBody>
      </p:sp>
      <p:sp>
        <p:nvSpPr>
          <p:cNvPr id="2" name="TextBox 1"/>
          <p:cNvSpPr txBox="1"/>
          <p:nvPr/>
        </p:nvSpPr>
        <p:spPr>
          <a:xfrm>
            <a:off x="8674873" y="5595317"/>
            <a:ext cx="2746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Date:</a:t>
            </a: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F2019278-0171-4439-9DF6-458D7179C1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212" y="204619"/>
            <a:ext cx="5400000" cy="199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08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65671-49DD-41B5-BACC-5A96C9B5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Instructions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31F4D-28A3-4E3C-9A84-9D0B53173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 can chose to work collaboratively with another centre on your case study</a:t>
            </a:r>
            <a:endParaRPr lang="en-IE" sz="2000" dirty="0"/>
          </a:p>
          <a:p>
            <a:r>
              <a:rPr lang="en-IE" sz="2000" dirty="0"/>
              <a:t>Choose one case study related to any of the three quality themes: </a:t>
            </a:r>
          </a:p>
          <a:p>
            <a:pPr lvl="1"/>
            <a:r>
              <a:rPr lang="en-IE" sz="2000" dirty="0"/>
              <a:t>Governance and Management of Quality </a:t>
            </a:r>
          </a:p>
          <a:p>
            <a:pPr lvl="1"/>
            <a:r>
              <a:rPr lang="en-IE" sz="2000" dirty="0"/>
              <a:t>Teaching, Learning and Assessment</a:t>
            </a:r>
          </a:p>
          <a:p>
            <a:pPr lvl="1"/>
            <a:r>
              <a:rPr lang="en-IE" sz="2000" dirty="0"/>
              <a:t>Self-Evaluation, Monitoring &amp; Review</a:t>
            </a:r>
          </a:p>
          <a:p>
            <a:r>
              <a:rPr lang="en-IE" sz="2000" dirty="0"/>
              <a:t>This case study should provide an example of quality assurance in action in your centre or showcase a quality assurance highlight or challenge</a:t>
            </a:r>
          </a:p>
          <a:p>
            <a:r>
              <a:rPr lang="en-IE" sz="2000" dirty="0"/>
              <a:t>The case study can include visual representations e.g. diagrams, photographs etc.</a:t>
            </a:r>
          </a:p>
          <a:p>
            <a:r>
              <a:rPr lang="en-IE" sz="2000" dirty="0"/>
              <a:t>Consider:</a:t>
            </a:r>
          </a:p>
          <a:p>
            <a:pPr lvl="1"/>
            <a:r>
              <a:rPr lang="en-IE" sz="2000" dirty="0"/>
              <a:t>What was new this year?</a:t>
            </a:r>
          </a:p>
          <a:p>
            <a:pPr lvl="1"/>
            <a:r>
              <a:rPr lang="en-IE" sz="2000" dirty="0"/>
              <a:t>What worked?</a:t>
            </a:r>
          </a:p>
          <a:p>
            <a:pPr lvl="1"/>
            <a:r>
              <a:rPr lang="en-IE" sz="2000" dirty="0"/>
              <a:t>What didn’t work?</a:t>
            </a:r>
          </a:p>
          <a:p>
            <a:pPr lvl="1"/>
            <a:r>
              <a:rPr lang="en-IE" sz="2000" dirty="0"/>
              <a:t>What can be done better?</a:t>
            </a:r>
          </a:p>
          <a:p>
            <a:pPr lvl="1"/>
            <a:r>
              <a:rPr lang="en-IE" sz="2000" dirty="0"/>
              <a:t>How?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46886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1EF47-C2B4-62D8-FB6B-1E9A36356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400" dirty="0"/>
              <a:t>Title of Case Study: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E8727-F0B6-3664-40DE-0683DF74C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Brief outline of what the topic of the case study is </a:t>
            </a:r>
          </a:p>
        </p:txBody>
      </p:sp>
    </p:spTree>
    <p:extLst>
      <p:ext uri="{BB962C8B-B14F-4D97-AF65-F5344CB8AC3E}">
        <p14:creationId xmlns:p14="http://schemas.microsoft.com/office/powerpoint/2010/main" val="274558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AC049-CCAF-3D39-C638-A192E8AFA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452F5-712D-5402-5924-CEEFD895B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3600" dirty="0"/>
              <a:t>Centre: </a:t>
            </a:r>
          </a:p>
          <a:p>
            <a:r>
              <a:rPr lang="en-IE" sz="2000" dirty="0"/>
              <a:t>Focus Area / Theme (Chose one)</a:t>
            </a:r>
          </a:p>
          <a:p>
            <a:pPr marL="0" indent="0">
              <a:buNone/>
            </a:pPr>
            <a:endParaRPr lang="en-IE" sz="2000" dirty="0"/>
          </a:p>
          <a:p>
            <a:pPr marL="457200" lvl="1" indent="0">
              <a:spcBef>
                <a:spcPts val="0"/>
              </a:spcBef>
            </a:pPr>
            <a:r>
              <a:rPr lang="en-IE" sz="2000" i="0" u="none" strike="noStrike" kern="1200" dirty="0">
                <a:effectLst/>
                <a:latin typeface="Calibri" panose="020F0502020204030204" pitchFamily="34" charset="0"/>
              </a:rPr>
              <a:t> Governance and Management of Quality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IE" sz="2000" i="0" u="none" strike="noStrike" dirty="0">
              <a:effectLst/>
              <a:latin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</a:pPr>
            <a:r>
              <a:rPr lang="en-IE" sz="2000" i="0" u="none" strike="noStrike" kern="1200" dirty="0">
                <a:effectLst/>
                <a:latin typeface="Calibri" panose="020F0502020204030204" pitchFamily="34" charset="0"/>
              </a:rPr>
              <a:t> Teaching, Learning and Assessment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IE" sz="2000" i="0" u="none" strike="noStrike" dirty="0">
              <a:effectLst/>
              <a:latin typeface="Arial" panose="020B0604020202020204" pitchFamily="34" charset="0"/>
            </a:endParaRPr>
          </a:p>
          <a:p>
            <a:pPr marL="457200" lvl="1" indent="0">
              <a:spcBef>
                <a:spcPts val="0"/>
              </a:spcBef>
            </a:pPr>
            <a:r>
              <a:rPr lang="en-IE" sz="2000" i="0" u="none" strike="noStrike" kern="1200" dirty="0">
                <a:effectLst/>
                <a:latin typeface="Calibri" panose="020F0502020204030204" pitchFamily="34" charset="0"/>
              </a:rPr>
              <a:t> Self-evaluation, Monitoring and Review</a:t>
            </a:r>
            <a:endParaRPr lang="en-IE" sz="2000" i="0" u="none" strike="noStrike" dirty="0">
              <a:effectLst/>
              <a:latin typeface="Arial" panose="020B0604020202020204" pitchFamily="34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18291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3AFB9-5BD9-9BA7-D426-4259DACAB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95908-CA27-0A70-EE1E-5972A1736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Provide a description of the case study topic</a:t>
            </a:r>
          </a:p>
        </p:txBody>
      </p:sp>
    </p:spTree>
    <p:extLst>
      <p:ext uri="{BB962C8B-B14F-4D97-AF65-F5344CB8AC3E}">
        <p14:creationId xmlns:p14="http://schemas.microsoft.com/office/powerpoint/2010/main" val="261207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BE3F5-8FD3-B739-6B3A-84780DA8C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6BD37-A341-E96E-53BD-9D77AE451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Outline the actions taken</a:t>
            </a:r>
          </a:p>
        </p:txBody>
      </p:sp>
    </p:spTree>
    <p:extLst>
      <p:ext uri="{BB962C8B-B14F-4D97-AF65-F5344CB8AC3E}">
        <p14:creationId xmlns:p14="http://schemas.microsoft.com/office/powerpoint/2010/main" val="1497174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730A1-28B6-CCD2-C74C-491A29824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Key Outcomes/Impacts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BB523-B1D9-7E4C-08BB-ADE185E2A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Outline Key Outcomes/Impacts from the Case Study</a:t>
            </a:r>
          </a:p>
        </p:txBody>
      </p:sp>
    </p:spTree>
    <p:extLst>
      <p:ext uri="{BB962C8B-B14F-4D97-AF65-F5344CB8AC3E}">
        <p14:creationId xmlns:p14="http://schemas.microsoft.com/office/powerpoint/2010/main" val="3281642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03523-FA9B-3F9B-672E-C06432FC2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Key Learning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8934D-B850-CE56-5B7E-8EA29C70C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Outline learning / ideas from the Case Study</a:t>
            </a:r>
          </a:p>
        </p:txBody>
      </p:sp>
    </p:spTree>
    <p:extLst>
      <p:ext uri="{BB962C8B-B14F-4D97-AF65-F5344CB8AC3E}">
        <p14:creationId xmlns:p14="http://schemas.microsoft.com/office/powerpoint/2010/main" val="4206053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7EA4B966CC8A418A6A8AA268BDC992" ma:contentTypeVersion="22" ma:contentTypeDescription="Create a new document." ma:contentTypeScope="" ma:versionID="cc5bf48ae82bef490626a3016d78bc99">
  <xsd:schema xmlns:xsd="http://www.w3.org/2001/XMLSchema" xmlns:xs="http://www.w3.org/2001/XMLSchema" xmlns:p="http://schemas.microsoft.com/office/2006/metadata/properties" xmlns:ns1="http://schemas.microsoft.com/sharepoint/v3" xmlns:ns2="a49b8f06-98f4-4907-927b-fb02da8af0ff" xmlns:ns3="c19d6f29-42f3-4a7c-bbdd-7173cb61b4b7" targetNamespace="http://schemas.microsoft.com/office/2006/metadata/properties" ma:root="true" ma:fieldsID="15d73f379162af0fbdadd7bf5693fff8" ns1:_="" ns2:_="" ns3:_="">
    <xsd:import namespace="http://schemas.microsoft.com/sharepoint/v3"/>
    <xsd:import namespace="a49b8f06-98f4-4907-927b-fb02da8af0ff"/>
    <xsd:import namespace="c19d6f29-42f3-4a7c-bbdd-7173cb61b4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FileType" minOccurs="0"/>
                <xsd:element ref="ns2:Level" minOccurs="0"/>
                <xsd:element ref="ns2:AwardClass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b8f06-98f4-4907-927b-fb02da8af0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FileType" ma:index="20" nillable="true" ma:displayName="File Type" ma:format="Dropdown" ma:indexed="true" ma:internalName="FileType">
      <xsd:simpleType>
        <xsd:restriction base="dms:Choice">
          <xsd:enumeration value="Guidance Document"/>
          <xsd:enumeration value="Policy"/>
          <xsd:enumeration value="Form"/>
          <xsd:enumeration value="Report / Plan"/>
          <xsd:enumeration value="Module Descriptor"/>
        </xsd:restriction>
      </xsd:simpleType>
    </xsd:element>
    <xsd:element name="Level" ma:index="21" nillable="true" ma:displayName="Level" ma:format="Dropdown" ma:internalName="Level" ma:percentage="FALSE">
      <xsd:simpleType>
        <xsd:restriction base="dms:Number"/>
      </xsd:simpleType>
    </xsd:element>
    <xsd:element name="AwardClass" ma:index="22" nillable="true" ma:displayName="Award Class" ma:format="Dropdown" ma:internalName="AwardClass">
      <xsd:simpleType>
        <xsd:restriction base="dms:Choice">
          <xsd:enumeration value="Major"/>
          <xsd:enumeration value="Minor"/>
          <xsd:enumeration value="SpecialPurpose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fc8c240a-23fb-4949-b04a-8f810f6b49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d6f29-42f3-4a7c-bbdd-7173cb61b4b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c569289f-276e-4b99-9d9f-c0272da1b01b}" ma:internalName="TaxCatchAll" ma:showField="CatchAllData" ma:web="c19d6f29-42f3-4a7c-bbdd-7173cb61b4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ileType xmlns="a49b8f06-98f4-4907-927b-fb02da8af0ff" xsi:nil="true"/>
    <_ip_UnifiedCompliancePolicyUIAction xmlns="http://schemas.microsoft.com/sharepoint/v3" xsi:nil="true"/>
    <Level xmlns="a49b8f06-98f4-4907-927b-fb02da8af0ff" xsi:nil="true"/>
    <_ip_UnifiedCompliancePolicyProperties xmlns="http://schemas.microsoft.com/sharepoint/v3" xsi:nil="true"/>
    <AwardClass xmlns="a49b8f06-98f4-4907-927b-fb02da8af0ff" xsi:nil="true"/>
    <TaxCatchAll xmlns="c19d6f29-42f3-4a7c-bbdd-7173cb61b4b7" xsi:nil="true"/>
    <lcf76f155ced4ddcb4097134ff3c332f xmlns="a49b8f06-98f4-4907-927b-fb02da8af0ff">
      <Terms xmlns="http://schemas.microsoft.com/office/infopath/2007/PartnerControls"/>
    </lcf76f155ced4ddcb4097134ff3c332f>
    <SharedWithUsers xmlns="c19d6f29-42f3-4a7c-bbdd-7173cb61b4b7">
      <UserInfo>
        <DisplayName>SARAH BARRON</DisplayName>
        <AccountId>17</AccountId>
        <AccountType/>
      </UserInfo>
      <UserInfo>
        <DisplayName>Amanda Butler</DisplayName>
        <AccountId>11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B9BE485-12B5-4497-A7F7-7180F6B8B6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49b8f06-98f4-4907-927b-fb02da8af0ff"/>
    <ds:schemaRef ds:uri="c19d6f29-42f3-4a7c-bbdd-7173cb61b4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400E131-61F8-4609-9614-94C1EE3A80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B54750-4ADC-4049-AC8C-F083EC38EF40}">
  <ds:schemaRefs>
    <ds:schemaRef ds:uri="http://schemas.microsoft.com/office/2006/metadata/properties"/>
    <ds:schemaRef ds:uri="http://schemas.microsoft.com/office/infopath/2007/PartnerControls"/>
    <ds:schemaRef ds:uri="a49b8f06-98f4-4907-927b-fb02da8af0ff"/>
    <ds:schemaRef ds:uri="http://schemas.microsoft.com/sharepoint/v3"/>
    <ds:schemaRef ds:uri="c19d6f29-42f3-4a7c-bbdd-7173cb61b4b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194</Words>
  <Application>Microsoft Office PowerPoint</Application>
  <PresentationFormat>Widescreen</PresentationFormat>
  <Paragraphs>37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Centre Case Study –  </vt:lpstr>
      <vt:lpstr>Instructions</vt:lpstr>
      <vt:lpstr>Title of Case Study:</vt:lpstr>
      <vt:lpstr>Introduction</vt:lpstr>
      <vt:lpstr>Description</vt:lpstr>
      <vt:lpstr>Action</vt:lpstr>
      <vt:lpstr>Key Outcomes/Impacts</vt:lpstr>
      <vt:lpstr>Key Learning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Butler</dc:creator>
  <cp:keywords>V 1.0</cp:keywords>
  <cp:lastModifiedBy>Amanda Butler</cp:lastModifiedBy>
  <cp:revision>2</cp:revision>
  <dcterms:created xsi:type="dcterms:W3CDTF">2022-05-26T13:23:17Z</dcterms:created>
  <dcterms:modified xsi:type="dcterms:W3CDTF">2023-09-12T11:16:07Z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0x010100627EA4B966CC8A418A6A8AA268BDC992</vt:lpwstr>
  </property>
  <property fmtid="{D5CDD505-2E9C-101B-9397-08002B2CF9AE}" pid="3" name="MediaServiceImageTags">
    <vt:lpwstr/>
  </property>
</Properties>
</file>